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3"/>
  </p:notesMasterIdLst>
  <p:handoutMasterIdLst>
    <p:handoutMasterId r:id="rId34"/>
  </p:handoutMasterIdLst>
  <p:sldIdLst>
    <p:sldId id="256" r:id="rId3"/>
    <p:sldId id="289" r:id="rId4"/>
    <p:sldId id="312" r:id="rId5"/>
    <p:sldId id="315" r:id="rId6"/>
    <p:sldId id="316" r:id="rId7"/>
    <p:sldId id="317" r:id="rId8"/>
    <p:sldId id="318" r:id="rId9"/>
    <p:sldId id="313" r:id="rId10"/>
    <p:sldId id="311" r:id="rId11"/>
    <p:sldId id="261" r:id="rId12"/>
    <p:sldId id="291" r:id="rId13"/>
    <p:sldId id="306" r:id="rId14"/>
    <p:sldId id="300" r:id="rId15"/>
    <p:sldId id="301" r:id="rId16"/>
    <p:sldId id="302" r:id="rId17"/>
    <p:sldId id="292" r:id="rId18"/>
    <p:sldId id="304" r:id="rId19"/>
    <p:sldId id="293" r:id="rId20"/>
    <p:sldId id="294" r:id="rId21"/>
    <p:sldId id="295" r:id="rId22"/>
    <p:sldId id="296" r:id="rId23"/>
    <p:sldId id="281" r:id="rId24"/>
    <p:sldId id="282" r:id="rId25"/>
    <p:sldId id="307" r:id="rId26"/>
    <p:sldId id="299" r:id="rId27"/>
    <p:sldId id="305" r:id="rId28"/>
    <p:sldId id="310" r:id="rId29"/>
    <p:sldId id="314" r:id="rId30"/>
    <p:sldId id="319" r:id="rId31"/>
    <p:sldId id="271" r:id="rId32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11" autoAdjust="0"/>
    <p:restoredTop sz="93977" autoAdjust="0"/>
  </p:normalViewPr>
  <p:slideViewPr>
    <p:cSldViewPr>
      <p:cViewPr varScale="1">
        <p:scale>
          <a:sx n="74" d="100"/>
          <a:sy n="74" d="100"/>
        </p:scale>
        <p:origin x="-134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49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11/7/2014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962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11/7/2014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302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11/7/2014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11/7/2014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11/7/2014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 cstate="print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0D0AA-A564-40E6-BDF9-FE3371FD07B4}" type="datetimeFigureOut">
              <a:rPr lang="en-US" smtClean="0"/>
              <a:pPr/>
              <a:t>11/7/2014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en-US" sz="40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spcAft>
          <a:spcPts val="400"/>
        </a:spcAft>
        <a:buFont typeface="Arial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taycle.wikispace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chive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sascurriculumpathways.com/portal/" TargetMode="External"/><Relationship Id="rId7" Type="http://schemas.openxmlformats.org/officeDocument/2006/relationships/hyperlink" Target="http://www.khanacademy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://www.mathtv.com/videos_by_topic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tv.com/videos_by_topic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scurriculumpathways.com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hanacademy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609600" y="2057400"/>
            <a:ext cx="7620000" cy="4038600"/>
          </a:xfrm>
        </p:spPr>
        <p:txBody>
          <a:bodyPr>
            <a:normAutofit/>
          </a:bodyPr>
          <a:lstStyle/>
          <a:p>
            <a:r>
              <a:rPr lang="en-US" sz="5100" b="1" dirty="0" smtClean="0"/>
              <a:t>Interactive Websites for Intervention</a:t>
            </a:r>
          </a:p>
          <a:p>
            <a:r>
              <a:rPr lang="en-US" sz="5100" b="1" dirty="0" smtClean="0"/>
              <a:t>January 17, 2012</a:t>
            </a:r>
          </a:p>
          <a:p>
            <a:r>
              <a:rPr lang="en-US" sz="5100" b="1" dirty="0" smtClean="0"/>
              <a:t>Staycle Duplichan</a:t>
            </a:r>
          </a:p>
          <a:p>
            <a:endParaRPr lang="en-US" sz="5100" b="1" dirty="0" smtClean="0">
              <a:hlinkClick r:id="rId3"/>
            </a:endParaRPr>
          </a:p>
          <a:p>
            <a:endParaRPr lang="en-US" sz="32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effectLst/>
                <a:latin typeface="+mn-lt"/>
                <a:hlinkClick r:id="rId3"/>
              </a:rPr>
              <a:t>http://www.archive.org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+mn-lt"/>
              </a:rPr>
            </a:b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1" y="1062832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Exercises</a:t>
            </a:r>
          </a:p>
          <a:p>
            <a:pPr algn="ctr">
              <a:buNone/>
            </a:pP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1265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Khan Academy Offer For </a:t>
            </a:r>
            <a:r>
              <a:rPr lang="en-US" b="1" dirty="0" smtClean="0"/>
              <a:t>Students?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76" y="381000"/>
            <a:ext cx="8752916" cy="619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638800" y="609600"/>
            <a:ext cx="914400" cy="45720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6019800"/>
            <a:ext cx="1600200" cy="6096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523" y="381000"/>
            <a:ext cx="8711381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638800" y="1828800"/>
            <a:ext cx="8382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638800" y="2895600"/>
            <a:ext cx="838200" cy="990600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562600" y="3429000"/>
            <a:ext cx="8382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724400" y="1371600"/>
            <a:ext cx="1219200" cy="0"/>
          </a:xfrm>
          <a:prstGeom prst="straightConnector1">
            <a:avLst/>
          </a:prstGeom>
          <a:ln>
            <a:solidFill>
              <a:schemeClr val="bg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5800" y="1143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10200" y="1600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10200" y="2667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3200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408" y="304800"/>
            <a:ext cx="8801476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3048000" y="2209800"/>
            <a:ext cx="1371600" cy="565666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029200" y="1371600"/>
            <a:ext cx="1143000" cy="0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24400" y="1219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6400" y="2286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791200" y="2590800"/>
            <a:ext cx="838200" cy="99060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19600" y="2590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001000" y="685800"/>
            <a:ext cx="914400" cy="609600"/>
          </a:xfrm>
          <a:prstGeom prst="ellipse">
            <a:avLst/>
          </a:prstGeom>
          <a:noFill/>
          <a:ln w="762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715818" cy="606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8001000" y="762000"/>
            <a:ext cx="914400" cy="60960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400" dirty="0" smtClean="0"/>
              <a:t>Progress Monitoring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Offers For </a:t>
            </a:r>
            <a:r>
              <a:rPr lang="en-US" b="1" dirty="0" smtClean="0"/>
              <a:t>Students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57566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Videos As A Curriculum Resource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1265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Khan Academy Offer For </a:t>
            </a:r>
            <a:r>
              <a:rPr lang="en-US" b="1" dirty="0" smtClean="0"/>
              <a:t>Teachers?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Tutorials For Intervention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Offers For </a:t>
            </a:r>
            <a:r>
              <a:rPr lang="en-US" b="1" dirty="0" smtClean="0"/>
              <a:t>Teachers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685800"/>
            <a:ext cx="6096000" cy="1152211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" name="Picture 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1" y="4191000"/>
            <a:ext cx="2533880" cy="18288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76401" y="2286000"/>
            <a:ext cx="5029200" cy="126215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Progress Monitoring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Offers For </a:t>
            </a:r>
            <a:r>
              <a:rPr lang="en-US" b="1" dirty="0" smtClean="0"/>
              <a:t>Teachers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Google Account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Started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Log in using your Google sign in or Sign up for a new Google Account</a:t>
            </a:r>
            <a:endParaRPr lang="en-US" dirty="0"/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8321872" cy="463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671" y="228600"/>
            <a:ext cx="872465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Setting up a class:</a:t>
            </a:r>
          </a:p>
          <a:p>
            <a:pPr>
              <a:buNone/>
            </a:pPr>
            <a:r>
              <a:rPr lang="en-US" sz="6000" dirty="0" smtClean="0"/>
              <a:t>Students go to Manage Coach and type their Coaches ID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Started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up your class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954" y="381000"/>
            <a:ext cx="8636718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891" y="609600"/>
            <a:ext cx="8376709" cy="6282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2743200" y="2667000"/>
            <a:ext cx="11430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324600" y="838200"/>
            <a:ext cx="6096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969023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500" dirty="0" smtClean="0"/>
              <a:t>Math TV is a series of math videos.</a:t>
            </a:r>
          </a:p>
          <a:p>
            <a:pPr>
              <a:buNone/>
            </a:pPr>
            <a:endParaRPr lang="en-US" sz="3500" dirty="0" smtClean="0"/>
          </a:p>
          <a:p>
            <a:pPr>
              <a:buNone/>
            </a:pPr>
            <a:r>
              <a:rPr lang="en-US" sz="3500" dirty="0" smtClean="0"/>
              <a:t>Each math problem comes with a step by step video solution, follow up problems, an online calculator, and sketch pad.  </a:t>
            </a:r>
          </a:p>
          <a:p>
            <a:pPr>
              <a:buNone/>
            </a:pPr>
            <a:r>
              <a:rPr lang="en-US" sz="3500" dirty="0" smtClean="0"/>
              <a:t> </a:t>
            </a:r>
          </a:p>
          <a:p>
            <a:pPr>
              <a:buNone/>
            </a:pPr>
            <a:r>
              <a:rPr lang="en-US" sz="3200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1000"/>
            <a:ext cx="8534400" cy="111283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effectLst/>
              </a:rPr>
              <a:t>Math TV</a:t>
            </a:r>
            <a:br>
              <a:rPr lang="en-US" sz="3200" dirty="0">
                <a:effectLst/>
              </a:rPr>
            </a:br>
            <a:r>
              <a:rPr lang="en-US" sz="3200" dirty="0" smtClean="0">
                <a:effectLst/>
                <a:hlinkClick r:id="rId2"/>
              </a:rPr>
              <a:t>http</a:t>
            </a:r>
            <a:r>
              <a:rPr lang="en-US" sz="3200" dirty="0">
                <a:effectLst/>
                <a:hlinkClick r:id="rId2"/>
              </a:rPr>
              <a:t>://</a:t>
            </a:r>
            <a:r>
              <a:rPr lang="en-US" sz="3200" dirty="0" smtClean="0">
                <a:effectLst/>
                <a:hlinkClick r:id="rId2"/>
              </a:rPr>
              <a:t>www.mathtv.com/videos_by_topic</a:t>
            </a:r>
            <a:r>
              <a:rPr lang="en-US" sz="3200" dirty="0" smtClean="0">
                <a:effectLst/>
              </a:rPr>
              <a:t/>
            </a:r>
            <a:br>
              <a:rPr lang="en-US" sz="3200" dirty="0" smtClean="0">
                <a:effectLst/>
              </a:rPr>
            </a:br>
            <a:endParaRPr lang="en-US" sz="32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8733641" cy="604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Teacher username: </a:t>
            </a:r>
            <a:r>
              <a:rPr lang="en-US" sz="4000" b="1" dirty="0" smtClean="0"/>
              <a:t>read7loud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Teacher password: </a:t>
            </a:r>
            <a:r>
              <a:rPr lang="en-US" sz="4000" b="1" dirty="0" smtClean="0"/>
              <a:t>stand9business</a:t>
            </a:r>
          </a:p>
          <a:p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Student username:  </a:t>
            </a:r>
            <a:r>
              <a:rPr lang="en-US" sz="4000" b="1" dirty="0" smtClean="0"/>
              <a:t>matter7order</a:t>
            </a:r>
            <a:endParaRPr lang="en-US" b="1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effectLst/>
              </a:rPr>
              <a:t>SAS </a:t>
            </a:r>
            <a:r>
              <a:rPr lang="en-US" dirty="0">
                <a:effectLst/>
              </a:rPr>
              <a:t>CURRICULUM PATHWAY</a:t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  <a:hlinkClick r:id="rId2"/>
              </a:rPr>
              <a:t>www.sascurriculumpathways.com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Have a Great Year!</a:t>
            </a:r>
          </a:p>
        </p:txBody>
      </p:sp>
      <p:pic>
        <p:nvPicPr>
          <p:cNvPr id="6" name="Picture 5" descr="motivatorda0248abab6cb0d342d699a02cd43e3f094b57a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793902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ular Callout 4"/>
          <p:cNvSpPr/>
          <p:nvPr/>
        </p:nvSpPr>
        <p:spPr>
          <a:xfrm>
            <a:off x="7086600" y="228600"/>
            <a:ext cx="1371600" cy="990600"/>
          </a:xfrm>
          <a:prstGeom prst="wedgeRectCallout">
            <a:avLst>
              <a:gd name="adj1" fmla="val -25223"/>
              <a:gd name="adj2" fmla="val 983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System </a:t>
            </a:r>
            <a:r>
              <a:rPr lang="en-US" sz="1100" smtClean="0"/>
              <a:t>Check- </a:t>
            </a:r>
          </a:p>
          <a:p>
            <a:pPr algn="ctr"/>
            <a:r>
              <a:rPr lang="en-US" sz="1100" smtClean="0"/>
              <a:t>will </a:t>
            </a:r>
            <a:r>
              <a:rPr lang="en-US" sz="1100" dirty="0" smtClean="0"/>
              <a:t>automatically download any  updates/programs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Categories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522715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6764539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ular Callout 4"/>
          <p:cNvSpPr/>
          <p:nvPr/>
        </p:nvSpPr>
        <p:spPr>
          <a:xfrm>
            <a:off x="4953000" y="228600"/>
            <a:ext cx="3200400" cy="1066800"/>
          </a:xfrm>
          <a:prstGeom prst="wedgeRectCallout">
            <a:avLst>
              <a:gd name="adj1" fmla="val -8466"/>
              <a:gd name="adj2" fmla="val 1610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Audio Tutorials- short lesson, shows presentation with audio, quiz</a:t>
            </a:r>
            <a:endParaRPr lang="en-US" dirty="0"/>
          </a:p>
        </p:txBody>
      </p:sp>
      <p:sp>
        <p:nvSpPr>
          <p:cNvPr id="6" name="Rectangular Callout 5"/>
          <p:cNvSpPr/>
          <p:nvPr/>
        </p:nvSpPr>
        <p:spPr>
          <a:xfrm>
            <a:off x="7010400" y="1981200"/>
            <a:ext cx="1981200" cy="1371600"/>
          </a:xfrm>
          <a:prstGeom prst="wedgeRectCallout">
            <a:avLst>
              <a:gd name="adj1" fmla="val -77320"/>
              <a:gd name="adj2" fmla="val 831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Inquire- Provides a focus question. Students READ, RESEARCH, RESPOND</a:t>
            </a:r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6705600" y="4191000"/>
            <a:ext cx="2438400" cy="1905000"/>
          </a:xfrm>
          <a:prstGeom prst="wedgeRectCallout">
            <a:avLst>
              <a:gd name="adj1" fmla="val -60773"/>
              <a:gd name="adj2" fmla="val 434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Lesson- Includes student handouts, discussion  and writing opportunities and Internet links.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8157117" cy="57912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4800"/>
            <a:ext cx="7172325" cy="752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effectLst/>
                <a:hlinkClick r:id="rId2"/>
              </a:rPr>
              <a:t>http://www.khanacademy.org/</a:t>
            </a:r>
            <a:endParaRPr lang="en-US" sz="4800" dirty="0" smtClean="0">
              <a:effectLst/>
            </a:endParaRPr>
          </a:p>
          <a:p>
            <a:pPr algn="ctr">
              <a:buNone/>
            </a:pPr>
            <a:endParaRPr lang="en-US" sz="4800" dirty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effectLst/>
              </a:rPr>
              <a:t>Khan Academy </a:t>
            </a:r>
            <a:br>
              <a:rPr lang="en-US" sz="4800" dirty="0" smtClean="0">
                <a:effectLst/>
              </a:rPr>
            </a:br>
            <a:endParaRPr lang="en-US" sz="4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459" y="381000"/>
            <a:ext cx="8811598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5029200" y="609600"/>
            <a:ext cx="762000" cy="6096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BackToSch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B2178E4-2F0C-4A34-8B52-79BAFAEA72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EdBackToSchl</Template>
  <TotalTime>0</TotalTime>
  <Words>217</Words>
  <Application>Microsoft Office PowerPoint</Application>
  <PresentationFormat>On-screen Show (4:3)</PresentationFormat>
  <Paragraphs>66</Paragraphs>
  <Slides>30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EdBackToSchl</vt:lpstr>
      <vt:lpstr>PowerPoint Presentation</vt:lpstr>
      <vt:lpstr>PowerPoint Presentation</vt:lpstr>
      <vt:lpstr>SAS CURRICULUM PATHWAY www.sascurriculumpathways.com </vt:lpstr>
      <vt:lpstr>PowerPoint Presentation</vt:lpstr>
      <vt:lpstr>All Categories</vt:lpstr>
      <vt:lpstr>PowerPoint Presentation</vt:lpstr>
      <vt:lpstr>PowerPoint Presentation</vt:lpstr>
      <vt:lpstr>Khan Academy  </vt:lpstr>
      <vt:lpstr>PowerPoint Presentation</vt:lpstr>
      <vt:lpstr>http://www.archive.org </vt:lpstr>
      <vt:lpstr>What Does Khan Academy Offer For Students?</vt:lpstr>
      <vt:lpstr>PowerPoint Presentation</vt:lpstr>
      <vt:lpstr>PowerPoint Presentation</vt:lpstr>
      <vt:lpstr>PowerPoint Presentation</vt:lpstr>
      <vt:lpstr>PowerPoint Presentation</vt:lpstr>
      <vt:lpstr>Offers For Students</vt:lpstr>
      <vt:lpstr>PowerPoint Presentation</vt:lpstr>
      <vt:lpstr>What Does Khan Academy Offer For Teachers?</vt:lpstr>
      <vt:lpstr>Offers For Teachers</vt:lpstr>
      <vt:lpstr>Offers For Teachers</vt:lpstr>
      <vt:lpstr>How To Get Started</vt:lpstr>
      <vt:lpstr>Log in using your Google sign in or Sign up for a new Google Account</vt:lpstr>
      <vt:lpstr>PowerPoint Presentation</vt:lpstr>
      <vt:lpstr>How To Get Started</vt:lpstr>
      <vt:lpstr>Getting Started…</vt:lpstr>
      <vt:lpstr>PowerPoint Presentation</vt:lpstr>
      <vt:lpstr>PowerPoint Presentation</vt:lpstr>
      <vt:lpstr>Math TV http://www.mathtv.com/videos_by_topic </vt:lpstr>
      <vt:lpstr>PowerPoint Presentation</vt:lpstr>
      <vt:lpstr>Let’s Have a Great Year!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2011-12-12T16:36:59Z</dcterms:created>
  <dcterms:modified xsi:type="dcterms:W3CDTF">2014-11-07T15:50:53Z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TC101659619990</vt:lpwstr>
  </property>
</Properties>
</file>